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aitless.demo" TargetMode="External"/><Relationship Id="rId3" Type="http://schemas.openxmlformats.org/officeDocument/2006/relationships/image" Target="../media/image22.png"/><Relationship Id="rId4" Type="http://schemas.openxmlformats.org/officeDocument/2006/relationships/hyperlink" Target="https://teamcodecrafters.com/contact" TargetMode="External"/><Relationship Id="rId5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 0"/>
          <p:cNvSpPr txBox="1"/>
          <p:nvPr/>
        </p:nvSpPr>
        <p:spPr>
          <a:xfrm>
            <a:off x="1537621" y="1872258"/>
            <a:ext cx="6068759" cy="182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4600"/>
              </a:lnSpc>
              <a:defRPr sz="11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WaitLess</a:t>
            </a:r>
          </a:p>
        </p:txBody>
      </p:sp>
      <p:sp>
        <p:nvSpPr>
          <p:cNvPr id="105" name="Text 1"/>
          <p:cNvSpPr txBox="1"/>
          <p:nvPr/>
        </p:nvSpPr>
        <p:spPr>
          <a:xfrm>
            <a:off x="793790" y="4030503"/>
            <a:ext cx="7556421" cy="168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5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Virtual Queue Manager for Real Life</a:t>
            </a:r>
          </a:p>
        </p:txBody>
      </p:sp>
      <p:sp>
        <p:nvSpPr>
          <p:cNvPr id="106" name="Text 2"/>
          <p:cNvSpPr txBox="1"/>
          <p:nvPr/>
        </p:nvSpPr>
        <p:spPr>
          <a:xfrm>
            <a:off x="2766783" y="6039803"/>
            <a:ext cx="3610435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Your time is valuable. Don't waste it in line.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ext 0"/>
          <p:cNvSpPr txBox="1"/>
          <p:nvPr/>
        </p:nvSpPr>
        <p:spPr>
          <a:xfrm>
            <a:off x="1226165" y="1359336"/>
            <a:ext cx="8520349" cy="60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800"/>
              </a:lnSpc>
              <a:defRPr sz="3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The Problem: Long Queues, Lost Time</a:t>
            </a:r>
          </a:p>
        </p:txBody>
      </p:sp>
      <p:sp>
        <p:nvSpPr>
          <p:cNvPr id="110" name="Text 1"/>
          <p:cNvSpPr txBox="1"/>
          <p:nvPr/>
        </p:nvSpPr>
        <p:spPr>
          <a:xfrm>
            <a:off x="793790" y="2277069"/>
            <a:ext cx="9385221" cy="6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We've all been there – endlessly waiting in lines, whether at the canteen, clinic, or bank. It's frustrating, inefficient, and a significant drain on our precious time.</a:t>
            </a:r>
          </a:p>
        </p:txBody>
      </p:sp>
      <p:pic>
        <p:nvPicPr>
          <p:cNvPr id="11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90" y="3135391"/>
            <a:ext cx="595314" cy="59531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 2"/>
          <p:cNvSpPr txBox="1"/>
          <p:nvPr/>
        </p:nvSpPr>
        <p:spPr>
          <a:xfrm>
            <a:off x="1637109" y="3302794"/>
            <a:ext cx="1412076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Wasted Time</a:t>
            </a:r>
          </a:p>
        </p:txBody>
      </p:sp>
      <p:sp>
        <p:nvSpPr>
          <p:cNvPr id="113" name="Text 3"/>
          <p:cNvSpPr txBox="1"/>
          <p:nvPr/>
        </p:nvSpPr>
        <p:spPr>
          <a:xfrm>
            <a:off x="1637108" y="3732014"/>
            <a:ext cx="7033947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Hours spent standing, when you could be doing something productive or enjoyable.</a:t>
            </a:r>
          </a:p>
        </p:txBody>
      </p:sp>
      <p:pic>
        <p:nvPicPr>
          <p:cNvPr id="114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0" y="4545686"/>
            <a:ext cx="595314" cy="59531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ext 4"/>
          <p:cNvSpPr txBox="1"/>
          <p:nvPr/>
        </p:nvSpPr>
        <p:spPr>
          <a:xfrm>
            <a:off x="1637109" y="4713089"/>
            <a:ext cx="1850257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Crowded Spaces</a:t>
            </a:r>
          </a:p>
        </p:txBody>
      </p:sp>
      <p:sp>
        <p:nvSpPr>
          <p:cNvPr id="116" name="Text 5"/>
          <p:cNvSpPr txBox="1"/>
          <p:nvPr/>
        </p:nvSpPr>
        <p:spPr>
          <a:xfrm>
            <a:off x="1637108" y="5142308"/>
            <a:ext cx="6440402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Uncomfortable and often unhygienic environments, especially in busy areas.</a:t>
            </a:r>
          </a:p>
        </p:txBody>
      </p:sp>
      <p:pic>
        <p:nvPicPr>
          <p:cNvPr id="11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790" y="5955982"/>
            <a:ext cx="595314" cy="595314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 6"/>
          <p:cNvSpPr txBox="1"/>
          <p:nvPr/>
        </p:nvSpPr>
        <p:spPr>
          <a:xfrm>
            <a:off x="1637109" y="6123383"/>
            <a:ext cx="1796647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Poor Experience</a:t>
            </a:r>
          </a:p>
        </p:txBody>
      </p:sp>
      <p:sp>
        <p:nvSpPr>
          <p:cNvPr id="119" name="Text 7"/>
          <p:cNvSpPr txBox="1"/>
          <p:nvPr/>
        </p:nvSpPr>
        <p:spPr>
          <a:xfrm>
            <a:off x="1637108" y="6552604"/>
            <a:ext cx="6440681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Leading to customer dissatisfaction and negative perceptions of businesses.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 0"/>
          <p:cNvSpPr txBox="1"/>
          <p:nvPr/>
        </p:nvSpPr>
        <p:spPr>
          <a:xfrm>
            <a:off x="3123287" y="4578787"/>
            <a:ext cx="8383707" cy="60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800"/>
              </a:lnSpc>
              <a:defRPr sz="3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WaitLess: Your Virtual Queue Solution</a:t>
            </a:r>
          </a:p>
        </p:txBody>
      </p:sp>
      <p:sp>
        <p:nvSpPr>
          <p:cNvPr id="123" name="Text 1"/>
          <p:cNvSpPr txBox="1"/>
          <p:nvPr/>
        </p:nvSpPr>
        <p:spPr>
          <a:xfrm>
            <a:off x="793790" y="5496519"/>
            <a:ext cx="13042821" cy="6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Introducing WaitLess, a smart web application designed to revolutionize how we wait. Say goodbye to physical lines and hello to virtual convenience. Join queues from anywhere and get notified when it's your turn!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 0"/>
          <p:cNvSpPr txBox="1"/>
          <p:nvPr/>
        </p:nvSpPr>
        <p:spPr>
          <a:xfrm>
            <a:off x="1135775" y="1720929"/>
            <a:ext cx="8701250" cy="60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800"/>
              </a:lnSpc>
              <a:defRPr sz="3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How It Works: Simple &amp; Seamless Flow</a:t>
            </a:r>
          </a:p>
        </p:txBody>
      </p:sp>
      <p:sp>
        <p:nvSpPr>
          <p:cNvPr id="127" name="Shape 1"/>
          <p:cNvSpPr/>
          <p:nvPr/>
        </p:nvSpPr>
        <p:spPr>
          <a:xfrm>
            <a:off x="793790" y="2638662"/>
            <a:ext cx="198359" cy="1190745"/>
          </a:xfrm>
          <a:prstGeom prst="roundRect">
            <a:avLst>
              <a:gd name="adj" fmla="val 42025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Text 2"/>
          <p:cNvSpPr txBox="1"/>
          <p:nvPr/>
        </p:nvSpPr>
        <p:spPr>
          <a:xfrm>
            <a:off x="1190506" y="2837021"/>
            <a:ext cx="2167905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Join Queue Virtually</a:t>
            </a:r>
          </a:p>
        </p:txBody>
      </p:sp>
      <p:sp>
        <p:nvSpPr>
          <p:cNvPr id="129" name="Text 3"/>
          <p:cNvSpPr txBox="1"/>
          <p:nvPr/>
        </p:nvSpPr>
        <p:spPr>
          <a:xfrm>
            <a:off x="1190505" y="3266242"/>
            <a:ext cx="4788317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Tap a link to enter a virtual queue from your smartphone.</a:t>
            </a:r>
          </a:p>
        </p:txBody>
      </p:sp>
      <p:sp>
        <p:nvSpPr>
          <p:cNvPr id="130" name="Shape 4"/>
          <p:cNvSpPr/>
          <p:nvPr/>
        </p:nvSpPr>
        <p:spPr>
          <a:xfrm>
            <a:off x="1091445" y="3978235"/>
            <a:ext cx="198359" cy="1190745"/>
          </a:xfrm>
          <a:prstGeom prst="roundRect">
            <a:avLst>
              <a:gd name="adj" fmla="val 42025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Text 5"/>
          <p:cNvSpPr txBox="1"/>
          <p:nvPr/>
        </p:nvSpPr>
        <p:spPr>
          <a:xfrm>
            <a:off x="1488161" y="4176593"/>
            <a:ext cx="2082485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Real-Time Updates</a:t>
            </a:r>
          </a:p>
        </p:txBody>
      </p:sp>
      <p:sp>
        <p:nvSpPr>
          <p:cNvPr id="132" name="Text 6"/>
          <p:cNvSpPr txBox="1"/>
          <p:nvPr/>
        </p:nvSpPr>
        <p:spPr>
          <a:xfrm>
            <a:off x="1488162" y="4605813"/>
            <a:ext cx="5431068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See your position in the queue and estimated wait time instantly.</a:t>
            </a:r>
          </a:p>
        </p:txBody>
      </p:sp>
      <p:sp>
        <p:nvSpPr>
          <p:cNvPr id="133" name="Shape 7"/>
          <p:cNvSpPr/>
          <p:nvPr/>
        </p:nvSpPr>
        <p:spPr>
          <a:xfrm>
            <a:off x="1389102" y="5317807"/>
            <a:ext cx="198359" cy="1190745"/>
          </a:xfrm>
          <a:prstGeom prst="roundRect">
            <a:avLst>
              <a:gd name="adj" fmla="val 42025"/>
            </a:avLst>
          </a:prstGeom>
          <a:solidFill>
            <a:srgbClr val="182567"/>
          </a:solidFill>
          <a:ln w="7620">
            <a:solidFill>
              <a:srgbClr val="313E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Text 8"/>
          <p:cNvSpPr txBox="1"/>
          <p:nvPr/>
        </p:nvSpPr>
        <p:spPr>
          <a:xfrm>
            <a:off x="1785817" y="5516166"/>
            <a:ext cx="1286831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Get Notified</a:t>
            </a:r>
          </a:p>
        </p:txBody>
      </p:sp>
      <p:sp>
        <p:nvSpPr>
          <p:cNvPr id="135" name="Text 9"/>
          <p:cNvSpPr txBox="1"/>
          <p:nvPr/>
        </p:nvSpPr>
        <p:spPr>
          <a:xfrm>
            <a:off x="1785817" y="5945385"/>
            <a:ext cx="6228229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Receive an alert when your turn is near, allowing you to arrive just in 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 0"/>
          <p:cNvSpPr txBox="1"/>
          <p:nvPr/>
        </p:nvSpPr>
        <p:spPr>
          <a:xfrm>
            <a:off x="6280189" y="2757964"/>
            <a:ext cx="7556422" cy="121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800"/>
              </a:lnSpc>
              <a:defRPr sz="3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Demo Walkthrough: See WaitLess in Action</a:t>
            </a:r>
          </a:p>
        </p:txBody>
      </p:sp>
      <p:sp>
        <p:nvSpPr>
          <p:cNvPr id="139" name="Text 1"/>
          <p:cNvSpPr txBox="1"/>
          <p:nvPr/>
        </p:nvSpPr>
        <p:spPr>
          <a:xfrm>
            <a:off x="6280189" y="4295774"/>
            <a:ext cx="7556422" cy="6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Watch our quick demo to experience the intuitive interface and seamless functionality of WaitLess.</a:t>
            </a:r>
          </a:p>
        </p:txBody>
      </p:sp>
      <p:sp>
        <p:nvSpPr>
          <p:cNvPr id="140" name="Text 2"/>
          <p:cNvSpPr txBox="1"/>
          <p:nvPr/>
        </p:nvSpPr>
        <p:spPr>
          <a:xfrm>
            <a:off x="9247215" y="5154097"/>
            <a:ext cx="1622371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(In the github repo)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 0"/>
          <p:cNvSpPr txBox="1"/>
          <p:nvPr/>
        </p:nvSpPr>
        <p:spPr>
          <a:xfrm>
            <a:off x="3523359" y="2381131"/>
            <a:ext cx="7583681" cy="60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800"/>
              </a:lnSpc>
              <a:defRPr sz="3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Our Tech Stack: Building WaitLess</a:t>
            </a:r>
          </a:p>
        </p:txBody>
      </p:sp>
      <p:sp>
        <p:nvSpPr>
          <p:cNvPr id="143" name="Text 1"/>
          <p:cNvSpPr txBox="1"/>
          <p:nvPr/>
        </p:nvSpPr>
        <p:spPr>
          <a:xfrm>
            <a:off x="3844178" y="3398044"/>
            <a:ext cx="6942045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WaitLess is built on a robust and scalable foundation of modern web technologies.</a:t>
            </a:r>
          </a:p>
        </p:txBody>
      </p:sp>
      <p:pic>
        <p:nvPicPr>
          <p:cNvPr id="14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5171" y="4067531"/>
            <a:ext cx="992148" cy="79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6029" y="4067531"/>
            <a:ext cx="992149" cy="79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6887" y="4067531"/>
            <a:ext cx="1289805" cy="79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25402" y="4067531"/>
            <a:ext cx="1455064" cy="79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39175" y="4067531"/>
            <a:ext cx="1289805" cy="79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87688" y="4067531"/>
            <a:ext cx="1267421" cy="793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 0"/>
          <p:cNvSpPr txBox="1"/>
          <p:nvPr/>
        </p:nvSpPr>
        <p:spPr>
          <a:xfrm>
            <a:off x="827241" y="845224"/>
            <a:ext cx="9318199" cy="60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800"/>
              </a:lnSpc>
              <a:defRPr sz="3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AI Integration: Powering Our Development</a:t>
            </a:r>
          </a:p>
        </p:txBody>
      </p:sp>
      <p:sp>
        <p:nvSpPr>
          <p:cNvPr id="153" name="Text 1"/>
          <p:cNvSpPr txBox="1"/>
          <p:nvPr/>
        </p:nvSpPr>
        <p:spPr>
          <a:xfrm>
            <a:off x="793790" y="1762958"/>
            <a:ext cx="9385221" cy="61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Artificial intelligence played a crucial role in various stages of WaitLess's development, accelerating our progress and enhancing our output.</a:t>
            </a:r>
          </a:p>
        </p:txBody>
      </p:sp>
      <p:pic>
        <p:nvPicPr>
          <p:cNvPr id="15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90" y="2621279"/>
            <a:ext cx="992267" cy="119074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 2"/>
          <p:cNvSpPr txBox="1"/>
          <p:nvPr/>
        </p:nvSpPr>
        <p:spPr>
          <a:xfrm>
            <a:off x="1984414" y="2819637"/>
            <a:ext cx="1743275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Idea Generation</a:t>
            </a:r>
          </a:p>
        </p:txBody>
      </p:sp>
      <p:sp>
        <p:nvSpPr>
          <p:cNvPr id="156" name="Text 3"/>
          <p:cNvSpPr txBox="1"/>
          <p:nvPr/>
        </p:nvSpPr>
        <p:spPr>
          <a:xfrm>
            <a:off x="1984414" y="3248858"/>
            <a:ext cx="7061294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ChatGPT helped brainstorm core features and user flow for a seamless experience.</a:t>
            </a:r>
          </a:p>
        </p:txBody>
      </p:sp>
      <p:pic>
        <p:nvPicPr>
          <p:cNvPr id="157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0" y="3812023"/>
            <a:ext cx="992267" cy="119074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 4"/>
          <p:cNvSpPr txBox="1"/>
          <p:nvPr/>
        </p:nvSpPr>
        <p:spPr>
          <a:xfrm>
            <a:off x="1984414" y="4010381"/>
            <a:ext cx="1671403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Content Writing</a:t>
            </a:r>
          </a:p>
        </p:txBody>
      </p:sp>
      <p:sp>
        <p:nvSpPr>
          <p:cNvPr id="159" name="Text 5"/>
          <p:cNvSpPr txBox="1"/>
          <p:nvPr/>
        </p:nvSpPr>
        <p:spPr>
          <a:xfrm>
            <a:off x="1984414" y="4439603"/>
            <a:ext cx="6397986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Assisted in crafting clear and concise text for the application and pitch deck.</a:t>
            </a:r>
          </a:p>
        </p:txBody>
      </p:sp>
      <p:pic>
        <p:nvPicPr>
          <p:cNvPr id="160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790" y="5002767"/>
            <a:ext cx="992267" cy="119074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 6"/>
          <p:cNvSpPr txBox="1"/>
          <p:nvPr/>
        </p:nvSpPr>
        <p:spPr>
          <a:xfrm>
            <a:off x="1984414" y="5201125"/>
            <a:ext cx="1649135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UI Suggestions</a:t>
            </a:r>
          </a:p>
        </p:txBody>
      </p:sp>
      <p:sp>
        <p:nvSpPr>
          <p:cNvPr id="162" name="Text 7"/>
          <p:cNvSpPr txBox="1"/>
          <p:nvPr/>
        </p:nvSpPr>
        <p:spPr>
          <a:xfrm>
            <a:off x="1984414" y="5630347"/>
            <a:ext cx="6101539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Provided insights and ideas for a modern, intuitive user interface design.</a:t>
            </a:r>
          </a:p>
        </p:txBody>
      </p:sp>
      <p:pic>
        <p:nvPicPr>
          <p:cNvPr id="163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3790" y="6193511"/>
            <a:ext cx="992267" cy="119074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 8"/>
          <p:cNvSpPr txBox="1"/>
          <p:nvPr/>
        </p:nvSpPr>
        <p:spPr>
          <a:xfrm>
            <a:off x="1984414" y="6391869"/>
            <a:ext cx="1631462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Video Scripting</a:t>
            </a:r>
          </a:p>
        </p:txBody>
      </p:sp>
      <p:sp>
        <p:nvSpPr>
          <p:cNvPr id="165" name="Text 9"/>
          <p:cNvSpPr txBox="1"/>
          <p:nvPr/>
        </p:nvSpPr>
        <p:spPr>
          <a:xfrm>
            <a:off x="1984414" y="6821090"/>
            <a:ext cx="6704944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Aided in creating the script for our demo video, ensuring a compelling narrative.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0"/>
          <p:cNvSpPr txBox="1"/>
          <p:nvPr/>
        </p:nvSpPr>
        <p:spPr>
          <a:xfrm>
            <a:off x="4726574" y="914399"/>
            <a:ext cx="3343400" cy="60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800"/>
              </a:lnSpc>
              <a:defRPr sz="3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Impact, Future </a:t>
            </a:r>
          </a:p>
        </p:txBody>
      </p:sp>
      <p:sp>
        <p:nvSpPr>
          <p:cNvPr id="168" name="Text 1"/>
          <p:cNvSpPr txBox="1"/>
          <p:nvPr/>
        </p:nvSpPr>
        <p:spPr>
          <a:xfrm>
            <a:off x="793790" y="2338626"/>
            <a:ext cx="1367421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Key Benefits</a:t>
            </a:r>
          </a:p>
        </p:txBody>
      </p:sp>
      <p:sp>
        <p:nvSpPr>
          <p:cNvPr id="169" name="Text 2"/>
          <p:cNvSpPr txBox="1"/>
          <p:nvPr/>
        </p:nvSpPr>
        <p:spPr>
          <a:xfrm>
            <a:off x="793789" y="2847141"/>
            <a:ext cx="5719925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  <a:defRPr b="1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Time Saving:</a:t>
            </a:r>
            <a:r>
              <a:rPr b="0"/>
              <a:t> Users reclaim valuable time, reducing frustration.</a:t>
            </a:r>
          </a:p>
        </p:txBody>
      </p:sp>
      <p:sp>
        <p:nvSpPr>
          <p:cNvPr id="170" name="Text 3"/>
          <p:cNvSpPr txBox="1"/>
          <p:nvPr/>
        </p:nvSpPr>
        <p:spPr>
          <a:xfrm>
            <a:off x="793789" y="3234095"/>
            <a:ext cx="6072369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  <a:defRPr b="1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Reduced Crowding:</a:t>
            </a:r>
            <a:r>
              <a:rPr b="0"/>
              <a:t> Improves comfort and safety in public spaces.</a:t>
            </a:r>
          </a:p>
        </p:txBody>
      </p:sp>
      <p:sp>
        <p:nvSpPr>
          <p:cNvPr id="171" name="Text 4"/>
          <p:cNvSpPr txBox="1"/>
          <p:nvPr/>
        </p:nvSpPr>
        <p:spPr>
          <a:xfrm>
            <a:off x="793789" y="3621047"/>
            <a:ext cx="6182781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  <a:defRPr b="1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Enhanced Experience:</a:t>
            </a:r>
            <a:r>
              <a:rPr b="0"/>
              <a:t> Businesses offer a modern, efficient service.</a:t>
            </a:r>
          </a:p>
        </p:txBody>
      </p:sp>
      <p:sp>
        <p:nvSpPr>
          <p:cNvPr id="172" name="Text 6"/>
          <p:cNvSpPr txBox="1"/>
          <p:nvPr/>
        </p:nvSpPr>
        <p:spPr>
          <a:xfrm>
            <a:off x="793790" y="4950619"/>
            <a:ext cx="1380735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Future Plans</a:t>
            </a:r>
          </a:p>
        </p:txBody>
      </p:sp>
      <p:sp>
        <p:nvSpPr>
          <p:cNvPr id="173" name="Text 7"/>
          <p:cNvSpPr txBox="1"/>
          <p:nvPr/>
        </p:nvSpPr>
        <p:spPr>
          <a:xfrm>
            <a:off x="793789" y="5459135"/>
            <a:ext cx="4858954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  <a:defRPr b="1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Mobile App:</a:t>
            </a:r>
            <a:r>
              <a:rPr b="0"/>
              <a:t> Native applications for iOS and Android.</a:t>
            </a:r>
          </a:p>
        </p:txBody>
      </p:sp>
      <p:sp>
        <p:nvSpPr>
          <p:cNvPr id="174" name="Text 8"/>
          <p:cNvSpPr txBox="1"/>
          <p:nvPr/>
        </p:nvSpPr>
        <p:spPr>
          <a:xfrm>
            <a:off x="793789" y="5846088"/>
            <a:ext cx="6030511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  <a:defRPr b="1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Smart Queuing:</a:t>
            </a:r>
            <a:r>
              <a:rPr b="0"/>
              <a:t> Location-based services for automated check-ins.</a:t>
            </a:r>
          </a:p>
        </p:txBody>
      </p:sp>
      <p:sp>
        <p:nvSpPr>
          <p:cNvPr id="175" name="Text 9"/>
          <p:cNvSpPr txBox="1"/>
          <p:nvPr/>
        </p:nvSpPr>
        <p:spPr>
          <a:xfrm>
            <a:off x="793789" y="6233040"/>
            <a:ext cx="5701973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  <a:defRPr b="1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Admin Dashboard:</a:t>
            </a:r>
            <a:r>
              <a:rPr b="0"/>
              <a:t> Comprehensive tools for business owners.</a:t>
            </a:r>
          </a:p>
        </p:txBody>
      </p:sp>
      <p:sp>
        <p:nvSpPr>
          <p:cNvPr id="176" name="Text 10"/>
          <p:cNvSpPr txBox="1"/>
          <p:nvPr/>
        </p:nvSpPr>
        <p:spPr>
          <a:xfrm>
            <a:off x="793789" y="6619994"/>
            <a:ext cx="5198003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Char char="•"/>
              <a:defRPr b="1"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SMS Alerts:</a:t>
            </a:r>
            <a:r>
              <a:rPr b="0"/>
              <a:t> Alternative notification methods for all users.</a:t>
            </a:r>
          </a:p>
        </p:txBody>
      </p:sp>
      <p:sp>
        <p:nvSpPr>
          <p:cNvPr id="177" name="Text 12"/>
          <p:cNvSpPr txBox="1"/>
          <p:nvPr/>
        </p:nvSpPr>
        <p:spPr>
          <a:xfrm>
            <a:off x="7564873" y="2909054"/>
            <a:ext cx="2903502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Connect with us and try the demo:</a:t>
            </a:r>
          </a:p>
        </p:txBody>
      </p:sp>
      <p:sp>
        <p:nvSpPr>
          <p:cNvPr id="178" name="Text 13"/>
          <p:cNvSpPr txBox="1"/>
          <p:nvPr/>
        </p:nvSpPr>
        <p:spPr>
          <a:xfrm>
            <a:off x="7564873" y="3405187"/>
            <a:ext cx="1717248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Team Code Crafters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 0"/>
          <p:cNvSpPr txBox="1"/>
          <p:nvPr/>
        </p:nvSpPr>
        <p:spPr>
          <a:xfrm>
            <a:off x="4829930" y="2752843"/>
            <a:ext cx="4970538" cy="1213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9700"/>
              </a:lnSpc>
              <a:defRPr sz="7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181" name="Text 1"/>
          <p:cNvSpPr txBox="1"/>
          <p:nvPr/>
        </p:nvSpPr>
        <p:spPr>
          <a:xfrm>
            <a:off x="2566116" y="4390073"/>
            <a:ext cx="9498169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15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We appreciate your time and interest in WaitLess. We're committed to enhancing efficiency and user experience.</a:t>
            </a:r>
          </a:p>
        </p:txBody>
      </p:sp>
      <p:pic>
        <p:nvPicPr>
          <p:cNvPr id="182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0575" y="4930854"/>
            <a:ext cx="1586747" cy="545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 1" descr="Image 1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6500" y="4930854"/>
            <a:ext cx="1843327" cy="545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